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jjberry@gmail.com" userId="56c2409a2c4440f9" providerId="LiveId" clId="{A68F1135-39D5-440B-B735-5DBC3A0DC174}"/>
    <pc:docChg chg="addSld modSld sldOrd">
      <pc:chgData name="rjjberry@gmail.com" userId="56c2409a2c4440f9" providerId="LiveId" clId="{A68F1135-39D5-440B-B735-5DBC3A0DC174}" dt="2020-05-23T04:40:07.703" v="3"/>
      <pc:docMkLst>
        <pc:docMk/>
      </pc:docMkLst>
      <pc:sldChg chg="addSp new ord">
        <pc:chgData name="rjjberry@gmail.com" userId="56c2409a2c4440f9" providerId="LiveId" clId="{A68F1135-39D5-440B-B735-5DBC3A0DC174}" dt="2020-05-23T04:40:07.703" v="3"/>
        <pc:sldMkLst>
          <pc:docMk/>
          <pc:sldMk cId="2559010927" sldId="261"/>
        </pc:sldMkLst>
        <pc:picChg chg="add">
          <ac:chgData name="rjjberry@gmail.com" userId="56c2409a2c4440f9" providerId="LiveId" clId="{A68F1135-39D5-440B-B735-5DBC3A0DC174}" dt="2020-05-23T04:40:07.703" v="3"/>
          <ac:picMkLst>
            <pc:docMk/>
            <pc:sldMk cId="2559010927" sldId="261"/>
            <ac:picMk id="2" creationId="{DC98EFDA-981B-4386-BBDF-9663FD69614E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74F06-FDF3-420D-9F95-08B962C71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B9A823-3D0D-4CA8-B76D-5A0C0D221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A403B-DE2A-49EF-98A8-45EE5DAB2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3B079-1852-4470-A5B4-54142708E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7305F-A7A2-4586-B310-D7368ACAB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4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1B458-8134-472F-BACB-B0A7B8FDA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8EAEAD-B38F-4E71-B351-24A9FB9081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BDED7-C971-49BE-9F5E-7F8CA837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4471-4B8F-4F4D-AC93-E58BFF943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C7AF9-422B-42A1-80D0-FC64AB67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93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993B56-0083-441D-A9C8-E5D2A56E37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8CB0D-27E9-4976-AF65-1972E2DE8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98308-6632-41AA-B99A-C1CA27A69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DD980B-8502-4201-98B6-5F70ED28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80072-D932-4319-92D5-0FEDC9B9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43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45F50-3739-42C0-81DD-43F9575A6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1B80A-FD9A-46AA-99A0-714AE7E0F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25E32-24FB-4133-82DF-C5BC733E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E85DF-DABC-4CA1-9F48-C314345C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D50A1-D090-4DA1-ADFD-D728C896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6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D2647-5A2B-4877-BFC2-8AA78FEE7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022C4-1FDF-4C18-B3DE-72C9AAF40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ADA42-7671-4CD3-BA80-F48119A6C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109EE-9171-4040-A4C1-93AFD294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BF67D4-AB35-4711-B706-206EECAD8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62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9E9B-9CAC-4946-816F-A416D3A4A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ECE88-666A-4BAB-8FF9-9AA1049E3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262193-869D-4705-B811-A800D88EF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75139-F4C5-4A2D-9C7B-3BBB3E822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438E3D-EEFD-45A2-B842-ABEDE3E40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3EB4E-54D0-4AF9-A389-2FB9DC7D7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B8B6-0975-495B-B56C-EFB17CF44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E60CE-03B1-4393-B21A-FC6F8A4BB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DC6A0-6AF6-4C83-B489-6F35508C13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D408A-FEB7-4BA9-BFE1-081B14B1C0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7E59C0-5836-4682-8335-07B2D884C0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5F9ABC-FE1C-4A9F-A572-DA4FC2ED0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8D1FEA-6FD9-4E8B-A2BC-DD8142A86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31D916-5A8A-4715-8127-4602F0D8F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95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78303-CAEE-456A-8205-78AC36518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B233B-8278-4359-9FFE-4DC0B5288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54578-C619-471D-AD74-DDA79EFFB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72996B-54BF-4AA7-BB0C-8CB87158D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112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83BD5-B4D4-4D23-8D57-715228CAE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DC789-C554-4A75-817F-5EC4AA01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21352-476F-4315-83C0-AAC3C5A71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4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B074D-1246-4620-9C7F-2D468D318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C27F7-C92F-4B1C-9AFF-3B0E5391F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5C9475-5B66-4E46-BE25-ED597E08BB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786C0E-7C4C-4EB6-BDD4-E6C6B4347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D8A18-F0C5-4341-B0A4-67EDA353D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3F018-C74C-44E5-A086-6AD19E0E6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56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B0633-0888-4EB0-BFE9-EA0E1847D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EBED6-732F-4B1D-BCDC-BFF5EDFE20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FA60DB-3D71-40CD-A1B2-02A7BD964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B6349-C481-4C6E-AC93-F96EA933F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3E9F5E-99BC-4889-BFC0-8EA84BA8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51322-D1BE-4E35-B4CF-B30BEA78F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3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398DE-6113-47B8-97B3-9003FB7B7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AF803-D8AB-4CCF-9DEA-19D9DAB2D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618A3-E9B1-44AD-B449-AC3C96837F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7DF13-03F9-4D08-B29D-A7A79297CF10}" type="datetimeFigureOut">
              <a:rPr lang="en-US" smtClean="0"/>
              <a:t>5/22/2020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E94A1-349D-476D-A3B3-396B08FBB6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05350-C460-4502-82E9-43C0D49C4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4BFC1-C4E2-41F8-AAEB-D45CB09C7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16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D2DE2-A873-4849-BA54-47C06E0816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Mission to Mars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E12051-DFBC-455B-AA1A-7F5618C8B2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Screen Dumps of Webpages</a:t>
            </a:r>
          </a:p>
        </p:txBody>
      </p:sp>
    </p:spTree>
    <p:extLst>
      <p:ext uri="{BB962C8B-B14F-4D97-AF65-F5344CB8AC3E}">
        <p14:creationId xmlns:p14="http://schemas.microsoft.com/office/powerpoint/2010/main" val="3355526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98EFDA-981B-4386-BBDF-9663FD696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3378"/>
            <a:ext cx="12192000" cy="593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010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F02908-0F78-47CC-82E5-1522FB58B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253" y="0"/>
            <a:ext cx="7617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42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91DED-9091-42CD-AA59-A0D42F7CE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88"/>
            <a:ext cx="12192000" cy="680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565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3E55CF-6D80-4EA6-B5E9-4FC9ACEC6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763" y="0"/>
            <a:ext cx="76224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631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7DC518-C981-4973-AFA0-756F5BB5C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53"/>
            <a:ext cx="12192000" cy="680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38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Mission to Mars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Mission to Mars</dc:title>
  <dc:creator>rjjberry@gmail.com</dc:creator>
  <cp:lastModifiedBy>rjjberry@gmail.com</cp:lastModifiedBy>
  <cp:revision>1</cp:revision>
  <dcterms:created xsi:type="dcterms:W3CDTF">2020-05-23T04:36:52Z</dcterms:created>
  <dcterms:modified xsi:type="dcterms:W3CDTF">2020-05-23T04:40:10Z</dcterms:modified>
</cp:coreProperties>
</file>

<file path=docProps/thumbnail.jpeg>
</file>